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94B"/>
    <a:srgbClr val="0D4F99"/>
    <a:srgbClr val="00385A"/>
    <a:srgbClr val="01909B"/>
    <a:srgbClr val="1A3761"/>
    <a:srgbClr val="19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4660"/>
  </p:normalViewPr>
  <p:slideViewPr>
    <p:cSldViewPr snapToGrid="0">
      <p:cViewPr varScale="1">
        <p:scale>
          <a:sx n="25" d="100"/>
          <a:sy n="25" d="100"/>
        </p:scale>
        <p:origin x="23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E512B-1BC8-4AA5-8098-3DE566310972}" type="datetimeFigureOut">
              <a:rPr lang="en-BE" smtClean="0"/>
              <a:t>08/14/2023</a:t>
            </a:fld>
            <a:endParaRPr lang="en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8CCC-BA1F-41F5-AD10-35F90AC1D1B8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6234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545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090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8638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8183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7729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7277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6822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6367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F04D-7E2E-49E3-AA6F-A9AA88E5DD9F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1880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AAF5-F9F0-4237-A6B0-09CCC57258D5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1534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619-F72C-44EE-9868-D7F9BA365AAA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9893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3A31-A662-46E0-8FC3-6A09AF6882FD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3073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33BD-5859-4230-BE49-593CD43BB7C1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795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6ADD-D9B7-4367-AFD9-60D00949DA35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397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2C83-8043-4A6A-9F36-F10CB39D7FFA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5880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A2BC-DC6C-47CE-82C1-0D18D35578BA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739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C305-8B54-4E1E-A99C-67BC9AC0FC0F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3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4B57-AB1E-4D64-9FC5-0DAA091C3B8C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0771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5063F-6FFC-4105-97ED-85C454564739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2014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49C0-FBE1-4979-A809-8C3A902EFE15}" type="datetime8">
              <a:rPr lang="en-BE" smtClean="0"/>
              <a:t>08/14/2023 13:12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EPE'20 ECCE Europe</a:t>
            </a:r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68A6-1B40-4E49-BCD4-CFFB73771083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4371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3A15B-1C81-4E8D-B79F-0392DCCE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33955"/>
            <a:ext cx="21383625" cy="3282320"/>
          </a:xfrm>
        </p:spPr>
        <p:txBody>
          <a:bodyPr>
            <a:normAutofit/>
          </a:bodyPr>
          <a:lstStyle/>
          <a:p>
            <a:r>
              <a:rPr lang="en-US" sz="8800" b="1" dirty="0">
                <a:latin typeface="+mn-lt"/>
              </a:rPr>
              <a:t>TITLE OF YOUR PRESENTATION</a:t>
            </a:r>
            <a:br>
              <a:rPr lang="en-US" sz="8800" b="1" dirty="0">
                <a:latin typeface="+mn-lt"/>
              </a:rPr>
            </a:br>
            <a:r>
              <a:rPr lang="en-US" sz="8800" b="1" dirty="0">
                <a:latin typeface="+mn-lt"/>
              </a:rPr>
              <a:t>FOR EPE’23 ECCE Europe</a:t>
            </a:r>
            <a:endParaRPr lang="en-BE" sz="8800" b="1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4377F4-99EB-4CF3-B8AF-C2DB92C2E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16275"/>
            <a:ext cx="21376858" cy="1779925"/>
          </a:xfrm>
        </p:spPr>
        <p:txBody>
          <a:bodyPr>
            <a:normAutofit/>
          </a:bodyPr>
          <a:lstStyle/>
          <a:p>
            <a:r>
              <a:rPr lang="en-US" sz="4000" b="1" dirty="0"/>
              <a:t>John Doe</a:t>
            </a:r>
            <a:br>
              <a:rPr lang="en-US" sz="4000" dirty="0"/>
            </a:br>
            <a:r>
              <a:rPr lang="en-US" sz="4000" dirty="0"/>
              <a:t>Company</a:t>
            </a:r>
            <a:br>
              <a:rPr lang="en-US" sz="4000" dirty="0"/>
            </a:br>
            <a:r>
              <a:rPr lang="en-US" sz="4000" dirty="0" err="1"/>
              <a:t>firstname.name@email.extension</a:t>
            </a:r>
            <a:endParaRPr lang="en-BE" sz="4000" dirty="0"/>
          </a:p>
        </p:txBody>
      </p:sp>
      <p:pic>
        <p:nvPicPr>
          <p:cNvPr id="6" name="Afbeelding 5" descr="Afbeelding met tekst, schermopname, Lettertype, logo&#10;&#10;Automatisch gegenereerde beschrijving">
            <a:extLst>
              <a:ext uri="{FF2B5EF4-FFF2-40B4-BE49-F238E27FC236}">
                <a16:creationId xmlns:a16="http://schemas.microsoft.com/office/drawing/2014/main" id="{157270A1-AAA4-B8B0-204E-59FF9B0E2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6" y="92030"/>
            <a:ext cx="21081286" cy="328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1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3A15B-1C81-4E8D-B79F-0392DCCE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33955"/>
            <a:ext cx="21383625" cy="3282320"/>
          </a:xfrm>
        </p:spPr>
        <p:txBody>
          <a:bodyPr>
            <a:normAutofit/>
          </a:bodyPr>
          <a:lstStyle/>
          <a:p>
            <a:r>
              <a:rPr lang="en-US" sz="8800" b="1" dirty="0">
                <a:latin typeface="+mn-lt"/>
              </a:rPr>
              <a:t>TITLE OF YOUR PRESENTATION</a:t>
            </a:r>
            <a:br>
              <a:rPr lang="en-US" sz="8800" b="1" dirty="0">
                <a:latin typeface="+mn-lt"/>
              </a:rPr>
            </a:br>
            <a:r>
              <a:rPr lang="en-US" sz="8800" b="1" dirty="0">
                <a:latin typeface="+mn-lt"/>
              </a:rPr>
              <a:t>FOR EPE’23 ECCE Europe</a:t>
            </a:r>
            <a:endParaRPr lang="en-BE" sz="8800" b="1" dirty="0">
              <a:latin typeface="+mn-lt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24377F4-99EB-4CF3-B8AF-C2DB92C2E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16275"/>
            <a:ext cx="21376858" cy="1779925"/>
          </a:xfrm>
        </p:spPr>
        <p:txBody>
          <a:bodyPr>
            <a:normAutofit/>
          </a:bodyPr>
          <a:lstStyle/>
          <a:p>
            <a:r>
              <a:rPr lang="en-US" sz="4000" b="1" dirty="0"/>
              <a:t>John Doe</a:t>
            </a:r>
            <a:br>
              <a:rPr lang="en-US" sz="4000" dirty="0"/>
            </a:br>
            <a:r>
              <a:rPr lang="en-US" sz="4000" dirty="0"/>
              <a:t>Company</a:t>
            </a:r>
            <a:br>
              <a:rPr lang="en-US" sz="4000" dirty="0"/>
            </a:br>
            <a:r>
              <a:rPr lang="en-US" sz="4000" dirty="0" err="1"/>
              <a:t>firstname.name@email.extension</a:t>
            </a:r>
            <a:endParaRPr lang="en-BE" sz="4000" dirty="0"/>
          </a:p>
        </p:txBody>
      </p:sp>
      <p:pic>
        <p:nvPicPr>
          <p:cNvPr id="4" name="Afbeelding 3" descr="Afbeelding met tekst, schermopname, Lettertype, logo&#10;&#10;Automatisch gegenereerde beschrijving">
            <a:extLst>
              <a:ext uri="{FF2B5EF4-FFF2-40B4-BE49-F238E27FC236}">
                <a16:creationId xmlns:a16="http://schemas.microsoft.com/office/drawing/2014/main" id="{AB7F52DD-BA07-7E37-5089-EBB94C457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6" y="92030"/>
            <a:ext cx="21081286" cy="328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922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42</Words>
  <Application>Microsoft Office PowerPoint</Application>
  <PresentationFormat>Aangepast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TITLE OF YOUR PRESENTATION FOR EPE’23 ECCE Europe</vt:lpstr>
      <vt:lpstr>TITLE OF YOUR PRESENTATION FOR EPE’23 ECCE Europe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Philippe Hamacher</dc:creator>
  <cp:lastModifiedBy>Philippe HAMACHER</cp:lastModifiedBy>
  <cp:revision>24</cp:revision>
  <dcterms:created xsi:type="dcterms:W3CDTF">2020-06-29T15:00:11Z</dcterms:created>
  <dcterms:modified xsi:type="dcterms:W3CDTF">2023-08-14T11:14:06Z</dcterms:modified>
</cp:coreProperties>
</file>