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62" r:id="rId3"/>
    <p:sldId id="263" r:id="rId4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547"/>
    <a:srgbClr val="A6C94B"/>
    <a:srgbClr val="0D4F99"/>
    <a:srgbClr val="00385A"/>
    <a:srgbClr val="01909B"/>
    <a:srgbClr val="1A3761"/>
    <a:srgbClr val="193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33" autoAdjust="0"/>
    <p:restoredTop sz="94660"/>
  </p:normalViewPr>
  <p:slideViewPr>
    <p:cSldViewPr snapToGrid="0">
      <p:cViewPr varScale="1">
        <p:scale>
          <a:sx n="98" d="100"/>
          <a:sy n="98" d="100"/>
        </p:scale>
        <p:origin x="7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E512B-1BC8-4AA5-8098-3DE566310972}" type="datetimeFigureOut">
              <a:rPr lang="en-BE" smtClean="0"/>
              <a:t>08/14/2023</a:t>
            </a:fld>
            <a:endParaRPr lang="en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F8CCC-BA1F-41F5-AD10-35F90AC1D1B8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62343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88DAE-7027-4AE1-A648-408176ABA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415E3F5-C002-40D5-8744-7F6DC2CBD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818BD24-D8CD-49B9-8656-2534C9DAF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F04D-7E2E-49E3-AA6F-A9AA88E5DD9F}" type="datetime8">
              <a:rPr lang="en-BE" smtClean="0"/>
              <a:t>08/14/2023 09:59</a:t>
            </a:fld>
            <a:endParaRPr lang="en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6CF88C-CE3B-45B1-96B8-7F8F83645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534DEC-1838-481A-96DC-90E0C73C0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5121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E3083B-6309-4459-8E30-29EB69A1E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A7F4E8E-BCEE-418D-9C72-58A2CEE73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604D47-47FB-4A2A-9D6A-14CFB43B4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AAF5-F9F0-4237-A6B0-09CCC57258D5}" type="datetime8">
              <a:rPr lang="en-BE" smtClean="0"/>
              <a:t>08/14/2023 09:59</a:t>
            </a:fld>
            <a:endParaRPr lang="en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D1A0FD8-42A8-4B9B-A5BD-D86B15C6A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F949D0-BD91-4799-8399-5D9C5F9A0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2082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1182BE7-5EE2-4255-9188-91F439E09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1CF770D-ACE9-4DCD-A7A5-708E425F7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EB5BBD-7EDC-4861-BE52-FA424C18B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3619-F72C-44EE-9868-D7F9BA365AAA}" type="datetime8">
              <a:rPr lang="en-BE" smtClean="0"/>
              <a:t>08/14/2023 09:59</a:t>
            </a:fld>
            <a:endParaRPr lang="en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A1DC7A8-2519-4851-94D4-248D11E55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3AE3F7B-61CC-4672-80B2-94008D69A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81468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ACAF62-B06A-4176-A62F-A3FB4933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5573F1-6660-411E-BBB4-2458BEAC2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F9677E-F08D-4985-8B35-B995B9093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3A31-A662-46E0-8FC3-6A09AF6882FD}" type="datetime8">
              <a:rPr lang="en-BE" smtClean="0"/>
              <a:t>08/14/2023 09:59</a:t>
            </a:fld>
            <a:endParaRPr lang="en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A5E859-A0A2-4A56-AA13-D3D61F794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E408FFE-0204-4743-8189-56F349B68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4233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EB377E-D905-4356-8FB2-13F4CC527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D3B2B0F-2619-4069-89A6-7917BF49B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8FD709-CDF0-4DBF-A941-F2FC54D32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A33BD-5859-4230-BE49-593CD43BB7C1}" type="datetime8">
              <a:rPr lang="en-BE" smtClean="0"/>
              <a:t>08/14/2023 09:59</a:t>
            </a:fld>
            <a:endParaRPr lang="en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F9FB4E-5179-4B4F-8C12-681C48549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05EBA5F-BAA6-4E6D-8B05-E4E230B01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4719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613453-F350-4CF1-9F14-F1156B10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B5E420-AF33-4B7B-A0F1-F208C15A4C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CDE6C32-223D-4116-B494-11386EF73C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E4055E6-9F21-464C-9622-0D359647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6ADD-D9B7-4367-AFD9-60D00949DA35}" type="datetime8">
              <a:rPr lang="en-BE" smtClean="0"/>
              <a:t>08/14/2023 09:59</a:t>
            </a:fld>
            <a:endParaRPr lang="en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04468E7-47D0-4C8E-B0CC-03D0C46E8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E2FC4D3-2C65-43E9-8EEE-3DBB91EC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9327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A00571-58C8-4835-BFC2-50BF64597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58615AC-642B-4501-9012-8CD2816C7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C295F41-8EB9-4ADE-9CE6-624AFF311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9C71127-B22D-4874-B4A9-39C753B4B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E28DFC6-4865-4A8E-AFD8-265B2FD29E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2DDE79A-BBCE-4269-AB24-8535FCB27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2C83-8043-4A6A-9F36-F10CB39D7FFA}" type="datetime8">
              <a:rPr lang="en-BE" smtClean="0"/>
              <a:t>08/14/2023 09:59</a:t>
            </a:fld>
            <a:endParaRPr lang="en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B25834D-FBCE-400F-90FA-65DDC5B1D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13E4384-DEAD-4751-8F8C-7AC7EBB79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305411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0D1D4F-4F20-437E-87B8-0EDEB1C00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4CC0A3C-96D7-4A20-99F6-8AA9E071A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A2BC-DC6C-47CE-82C1-0D18D35578BA}" type="datetime8">
              <a:rPr lang="en-BE" smtClean="0"/>
              <a:t>08/14/2023 09:59</a:t>
            </a:fld>
            <a:endParaRPr lang="en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CAB8F9D-3EB1-49E3-90F1-95C4281ED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173BF31-2912-4284-A1F6-30433F593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02038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0154F5A-9D05-4F75-A361-C44E506C6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C305-8B54-4E1E-A99C-67BC9AC0FC0F}" type="datetime8">
              <a:rPr lang="en-BE" smtClean="0"/>
              <a:t>08/14/2023 09:59</a:t>
            </a:fld>
            <a:endParaRPr lang="en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617B74A-EEBE-4616-BD01-1C9BD8FC9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C4C83F3-FA4F-4722-AEA2-20DDD911B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7984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301EE6-4E80-4992-95FF-A20807403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078D14-B026-4C47-A561-1EDA8F3EA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0E76EAD-B181-42C9-80CA-148B656CDD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A2B0C32-0B56-46FF-AA60-97C3C0546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4B57-AB1E-4D64-9FC5-0DAA091C3B8C}" type="datetime8">
              <a:rPr lang="en-BE" smtClean="0"/>
              <a:t>08/14/2023 09:59</a:t>
            </a:fld>
            <a:endParaRPr lang="en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2543C0E-7FF0-49C3-A41D-E6FB00A3F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0925A6A-4006-4176-B41F-B792267A4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66516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144414-1A00-48BB-8C02-042B1E4B5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103FF29-50B6-4A3C-B274-45394D646A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32F0F46-14B0-483C-A1CD-69738E775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AFB5C67-BB17-4DD7-AC6C-2B51E4CA7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063F-6FFC-4105-97ED-85C454564739}" type="datetime8">
              <a:rPr lang="en-BE" smtClean="0"/>
              <a:t>08/14/2023 09:59</a:t>
            </a:fld>
            <a:endParaRPr lang="en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33C0D03-8CC5-476B-8F3D-7F427A80B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040CC26-AB8F-48F8-A993-1F8E41BCC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271445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D424341-656A-428F-837F-7A61CE1B7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276074C-48B5-49DF-A11F-D99610BA0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2602C70-1CAB-42CD-925D-49BC61F02B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B49C0-FBE1-4979-A809-8C3A902EFE15}" type="datetime8">
              <a:rPr lang="en-BE" smtClean="0"/>
              <a:t>08/14/2023 09:59</a:t>
            </a:fld>
            <a:endParaRPr lang="en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E562AF-A224-4FFB-8DC2-851BA28396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6EB51E-F2F2-49E7-AC4B-7442ED0B5A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068A6-1B40-4E49-BCD4-CFFB73771083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5787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73A15B-1C81-4E8D-B79F-0392DCCE4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19775"/>
            <a:ext cx="12192000" cy="1871434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TITLE OF YOUR PRESENTATION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FOR EPE’23 ECCE Europe</a:t>
            </a:r>
            <a:endParaRPr lang="en-BE" b="1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24377F4-99EB-4CF3-B8AF-C2DB92C2EC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588734"/>
            <a:ext cx="12188142" cy="1655762"/>
          </a:xfrm>
        </p:spPr>
        <p:txBody>
          <a:bodyPr/>
          <a:lstStyle/>
          <a:p>
            <a:r>
              <a:rPr lang="en-US" sz="3200" b="1" dirty="0"/>
              <a:t>John Doe</a:t>
            </a:r>
            <a:br>
              <a:rPr lang="en-US" dirty="0"/>
            </a:br>
            <a:r>
              <a:rPr lang="en-US" dirty="0"/>
              <a:t>Company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firstname.name@email.extension</a:t>
            </a:r>
            <a:endParaRPr lang="en-BE" dirty="0"/>
          </a:p>
        </p:txBody>
      </p:sp>
      <p:sp>
        <p:nvSpPr>
          <p:cNvPr id="6" name="Espace réservé du pied de page 3">
            <a:extLst>
              <a:ext uri="{FF2B5EF4-FFF2-40B4-BE49-F238E27FC236}">
                <a16:creationId xmlns:a16="http://schemas.microsoft.com/office/drawing/2014/main" id="{CD636D3F-1C7B-47C2-AE04-8C971339C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EPE’23 ECCE Europe</a:t>
            </a:r>
            <a:endParaRPr lang="en-BE" dirty="0"/>
          </a:p>
        </p:txBody>
      </p:sp>
      <p:pic>
        <p:nvPicPr>
          <p:cNvPr id="7" name="Afbeelding 6" descr="Afbeelding met tekst, schermopname, Lettertype, logo&#10;&#10;Automatisch gegenereerde beschrijving">
            <a:extLst>
              <a:ext uri="{FF2B5EF4-FFF2-40B4-BE49-F238E27FC236}">
                <a16:creationId xmlns:a16="http://schemas.microsoft.com/office/drawing/2014/main" id="{240E7899-4723-1A62-8C71-5C78AABF5A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96" y="123163"/>
            <a:ext cx="1186815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619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9BA2063-DF30-5F47-9370-D6492D95A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EPE’23 ECCE Europe</a:t>
            </a:r>
            <a:endParaRPr lang="en-BE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80BF93D-690A-E140-83A1-43E8ABA56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2</a:t>
            </a:fld>
            <a:endParaRPr lang="en-BE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39A56F9B-54A7-4095-81FC-5F94983C01CB}"/>
              </a:ext>
            </a:extLst>
          </p:cNvPr>
          <p:cNvGrpSpPr/>
          <p:nvPr/>
        </p:nvGrpSpPr>
        <p:grpSpPr>
          <a:xfrm>
            <a:off x="0" y="-8708"/>
            <a:ext cx="12192000" cy="1372013"/>
            <a:chOff x="0" y="0"/>
            <a:chExt cx="12192000" cy="1372013"/>
          </a:xfrm>
        </p:grpSpPr>
        <p:sp>
          <p:nvSpPr>
            <p:cNvPr id="15" name="Titel 1">
              <a:extLst>
                <a:ext uri="{FF2B5EF4-FFF2-40B4-BE49-F238E27FC236}">
                  <a16:creationId xmlns:a16="http://schemas.microsoft.com/office/drawing/2014/main" id="{A6D871FD-869F-DB48-9C32-82AD36485125}"/>
                </a:ext>
              </a:extLst>
            </p:cNvPr>
            <p:cNvSpPr txBox="1">
              <a:spLocks/>
            </p:cNvSpPr>
            <p:nvPr/>
          </p:nvSpPr>
          <p:spPr>
            <a:xfrm>
              <a:off x="0" y="0"/>
              <a:ext cx="12192000" cy="137201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000" b="1" dirty="0"/>
                <a:t>TITLE OF YOUR PRESENTATION</a:t>
              </a:r>
              <a:br>
                <a:rPr lang="en-US" sz="4000" b="1" dirty="0"/>
              </a:br>
              <a:r>
                <a:rPr lang="en-US" sz="4000" b="1" dirty="0"/>
                <a:t>FOR EPE’23 ECCE Europe</a:t>
              </a:r>
              <a:endParaRPr lang="en-BE" sz="4000" dirty="0"/>
            </a:p>
          </p:txBody>
        </p: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95ED44BC-E735-40F6-B74C-51D30FED61C0}"/>
                </a:ext>
              </a:extLst>
            </p:cNvPr>
            <p:cNvGrpSpPr/>
            <p:nvPr/>
          </p:nvGrpSpPr>
          <p:grpSpPr>
            <a:xfrm>
              <a:off x="10036652" y="1"/>
              <a:ext cx="2081545" cy="1366711"/>
              <a:chOff x="10036652" y="1"/>
              <a:chExt cx="2081545" cy="1366711"/>
            </a:xfrm>
          </p:grpSpPr>
          <p:pic>
            <p:nvPicPr>
              <p:cNvPr id="14" name="Afbeelding 20" descr="Afbeelding met tekening, teken&#10;&#10;Automatisch gegenereerde beschrijving">
                <a:extLst>
                  <a:ext uri="{FF2B5EF4-FFF2-40B4-BE49-F238E27FC236}">
                    <a16:creationId xmlns:a16="http://schemas.microsoft.com/office/drawing/2014/main" id="{4D0355EF-46E9-AF4C-A6B9-C6301FD157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065273" y="8942"/>
                <a:ext cx="1052924" cy="1033545"/>
              </a:xfrm>
              <a:prstGeom prst="rect">
                <a:avLst/>
              </a:prstGeom>
            </p:spPr>
          </p:pic>
          <p:pic>
            <p:nvPicPr>
              <p:cNvPr id="18" name="Afbeelding 24">
                <a:extLst>
                  <a:ext uri="{FF2B5EF4-FFF2-40B4-BE49-F238E27FC236}">
                    <a16:creationId xmlns:a16="http://schemas.microsoft.com/office/drawing/2014/main" id="{A075663B-9157-F840-BAF1-8C1F670860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102394" y="1006461"/>
                <a:ext cx="978681" cy="360251"/>
              </a:xfrm>
              <a:prstGeom prst="rect">
                <a:avLst/>
              </a:prstGeom>
            </p:spPr>
          </p:pic>
          <p:pic>
            <p:nvPicPr>
              <p:cNvPr id="19" name="Afbeelding 18">
                <a:extLst>
                  <a:ext uri="{FF2B5EF4-FFF2-40B4-BE49-F238E27FC236}">
                    <a16:creationId xmlns:a16="http://schemas.microsoft.com/office/drawing/2014/main" id="{9BDBD3ED-5874-C640-BF29-5D78E9A975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77188" y="1"/>
                <a:ext cx="925206" cy="1042486"/>
              </a:xfrm>
              <a:prstGeom prst="rect">
                <a:avLst/>
              </a:prstGeom>
            </p:spPr>
          </p:pic>
          <p:pic>
            <p:nvPicPr>
              <p:cNvPr id="20" name="Afbeelding 22">
                <a:extLst>
                  <a:ext uri="{FF2B5EF4-FFF2-40B4-BE49-F238E27FC236}">
                    <a16:creationId xmlns:a16="http://schemas.microsoft.com/office/drawing/2014/main" id="{C2DCFF55-BC42-1048-8017-33AC8850C3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36652" y="992300"/>
                <a:ext cx="1065742" cy="360251"/>
              </a:xfrm>
              <a:prstGeom prst="rect">
                <a:avLst/>
              </a:prstGeom>
            </p:spPr>
          </p:pic>
        </p:grpSp>
      </p:grpSp>
      <p:pic>
        <p:nvPicPr>
          <p:cNvPr id="10" name="Tijdelijke aanduiding voor inhoud 9" descr="Afbeelding met tekst, Lettertype, cirkel, logo&#10;&#10;Automatisch gegenereerde beschrijving">
            <a:extLst>
              <a:ext uri="{FF2B5EF4-FFF2-40B4-BE49-F238E27FC236}">
                <a16:creationId xmlns:a16="http://schemas.microsoft.com/office/drawing/2014/main" id="{D3428CBE-55D1-9CBB-EEF9-C074D21714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70390" cy="1473486"/>
          </a:xfr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35CC645C-60AD-3DB6-4983-AE77041E0757}"/>
              </a:ext>
            </a:extLst>
          </p:cNvPr>
          <p:cNvSpPr/>
          <p:nvPr/>
        </p:nvSpPr>
        <p:spPr>
          <a:xfrm>
            <a:off x="1470390" y="1372012"/>
            <a:ext cx="10610685" cy="45719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0"/>
                  <a:lumOff val="100000"/>
                </a:schemeClr>
              </a:gs>
              <a:gs pos="50000">
                <a:srgbClr val="363547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0465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9BA2063-DF30-5F47-9370-D6492D95A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EPE’23 ECCE Europe</a:t>
            </a:r>
            <a:endParaRPr lang="en-BE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80BF93D-690A-E140-83A1-43E8ABA56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3</a:t>
            </a:fld>
            <a:endParaRPr lang="en-BE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39A56F9B-54A7-4095-81FC-5F94983C01CB}"/>
              </a:ext>
            </a:extLst>
          </p:cNvPr>
          <p:cNvGrpSpPr/>
          <p:nvPr/>
        </p:nvGrpSpPr>
        <p:grpSpPr>
          <a:xfrm>
            <a:off x="0" y="-8708"/>
            <a:ext cx="12192000" cy="1372013"/>
            <a:chOff x="0" y="0"/>
            <a:chExt cx="12192000" cy="1372013"/>
          </a:xfrm>
        </p:grpSpPr>
        <p:sp>
          <p:nvSpPr>
            <p:cNvPr id="15" name="Titel 1">
              <a:extLst>
                <a:ext uri="{FF2B5EF4-FFF2-40B4-BE49-F238E27FC236}">
                  <a16:creationId xmlns:a16="http://schemas.microsoft.com/office/drawing/2014/main" id="{A6D871FD-869F-DB48-9C32-82AD36485125}"/>
                </a:ext>
              </a:extLst>
            </p:cNvPr>
            <p:cNvSpPr txBox="1">
              <a:spLocks/>
            </p:cNvSpPr>
            <p:nvPr/>
          </p:nvSpPr>
          <p:spPr>
            <a:xfrm>
              <a:off x="0" y="0"/>
              <a:ext cx="12192000" cy="137201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000" b="1" dirty="0"/>
                <a:t>TITLE OF YOUR PRESENTATION</a:t>
              </a:r>
              <a:br>
                <a:rPr lang="en-US" sz="4000" b="1" dirty="0"/>
              </a:br>
              <a:r>
                <a:rPr lang="en-US" sz="4000" b="1" dirty="0"/>
                <a:t>FOR EPE’23 ECCE Europe</a:t>
              </a:r>
              <a:endParaRPr lang="en-BE" sz="4000" dirty="0"/>
            </a:p>
          </p:txBody>
        </p: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95ED44BC-E735-40F6-B74C-51D30FED61C0}"/>
                </a:ext>
              </a:extLst>
            </p:cNvPr>
            <p:cNvGrpSpPr/>
            <p:nvPr/>
          </p:nvGrpSpPr>
          <p:grpSpPr>
            <a:xfrm>
              <a:off x="10036652" y="1"/>
              <a:ext cx="2081545" cy="1366711"/>
              <a:chOff x="10036652" y="1"/>
              <a:chExt cx="2081545" cy="1366711"/>
            </a:xfrm>
          </p:grpSpPr>
          <p:pic>
            <p:nvPicPr>
              <p:cNvPr id="14" name="Afbeelding 20" descr="Afbeelding met tekening, teken&#10;&#10;Automatisch gegenereerde beschrijving">
                <a:extLst>
                  <a:ext uri="{FF2B5EF4-FFF2-40B4-BE49-F238E27FC236}">
                    <a16:creationId xmlns:a16="http://schemas.microsoft.com/office/drawing/2014/main" id="{4D0355EF-46E9-AF4C-A6B9-C6301FD157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065273" y="8942"/>
                <a:ext cx="1052924" cy="1033545"/>
              </a:xfrm>
              <a:prstGeom prst="rect">
                <a:avLst/>
              </a:prstGeom>
            </p:spPr>
          </p:pic>
          <p:pic>
            <p:nvPicPr>
              <p:cNvPr id="18" name="Afbeelding 24">
                <a:extLst>
                  <a:ext uri="{FF2B5EF4-FFF2-40B4-BE49-F238E27FC236}">
                    <a16:creationId xmlns:a16="http://schemas.microsoft.com/office/drawing/2014/main" id="{A075663B-9157-F840-BAF1-8C1F670860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102394" y="1006461"/>
                <a:ext cx="978681" cy="360251"/>
              </a:xfrm>
              <a:prstGeom prst="rect">
                <a:avLst/>
              </a:prstGeom>
            </p:spPr>
          </p:pic>
          <p:pic>
            <p:nvPicPr>
              <p:cNvPr id="19" name="Afbeelding 18">
                <a:extLst>
                  <a:ext uri="{FF2B5EF4-FFF2-40B4-BE49-F238E27FC236}">
                    <a16:creationId xmlns:a16="http://schemas.microsoft.com/office/drawing/2014/main" id="{9BDBD3ED-5874-C640-BF29-5D78E9A975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77188" y="1"/>
                <a:ext cx="925206" cy="1042486"/>
              </a:xfrm>
              <a:prstGeom prst="rect">
                <a:avLst/>
              </a:prstGeom>
            </p:spPr>
          </p:pic>
          <p:pic>
            <p:nvPicPr>
              <p:cNvPr id="20" name="Afbeelding 22">
                <a:extLst>
                  <a:ext uri="{FF2B5EF4-FFF2-40B4-BE49-F238E27FC236}">
                    <a16:creationId xmlns:a16="http://schemas.microsoft.com/office/drawing/2014/main" id="{C2DCFF55-BC42-1048-8017-33AC8850C3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36652" y="992300"/>
                <a:ext cx="1065742" cy="360251"/>
              </a:xfrm>
              <a:prstGeom prst="rect">
                <a:avLst/>
              </a:prstGeom>
            </p:spPr>
          </p:pic>
        </p:grpSp>
      </p:grpSp>
      <p:pic>
        <p:nvPicPr>
          <p:cNvPr id="10" name="Tijdelijke aanduiding voor inhoud 9" descr="Afbeelding met tekst, Lettertype, cirkel, logo&#10;&#10;Automatisch gegenereerde beschrijving">
            <a:extLst>
              <a:ext uri="{FF2B5EF4-FFF2-40B4-BE49-F238E27FC236}">
                <a16:creationId xmlns:a16="http://schemas.microsoft.com/office/drawing/2014/main" id="{D3428CBE-55D1-9CBB-EEF9-C074D21714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70390" cy="1473486"/>
          </a:xfr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35CC645C-60AD-3DB6-4983-AE77041E0757}"/>
              </a:ext>
            </a:extLst>
          </p:cNvPr>
          <p:cNvSpPr/>
          <p:nvPr/>
        </p:nvSpPr>
        <p:spPr>
          <a:xfrm>
            <a:off x="1470390" y="1372012"/>
            <a:ext cx="10610685" cy="45719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0"/>
                  <a:lumOff val="100000"/>
                </a:schemeClr>
              </a:gs>
              <a:gs pos="50000">
                <a:srgbClr val="363547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146927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51</Words>
  <Application>Microsoft Office PowerPoint</Application>
  <PresentationFormat>Breedbeeld</PresentationFormat>
  <Paragraphs>9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TITLE OF YOUR PRESENTATION FOR EPE’23 ECCE Europe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Philippe Hamacher</dc:creator>
  <cp:lastModifiedBy>Philippe HAMACHER</cp:lastModifiedBy>
  <cp:revision>24</cp:revision>
  <dcterms:created xsi:type="dcterms:W3CDTF">2020-06-29T15:00:11Z</dcterms:created>
  <dcterms:modified xsi:type="dcterms:W3CDTF">2023-08-14T08:05:32Z</dcterms:modified>
</cp:coreProperties>
</file>